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80" r:id="rId13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3" y="978345"/>
                <a:ext cx="1614329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ジャック端子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46103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 </a:t>
              </a:r>
              <a:r>
                <a:rPr kumimoji="1" lang="en-US" altLang="ja-ES" sz="2000" dirty="0" err="1">
                  <a:latin typeface="Meiryo" panose="020B0604030504040204" pitchFamily="34" charset="-128"/>
                  <a:ea typeface="Meiryo" panose="020B0604030504040204" pitchFamily="34" charset="-128"/>
                </a:rPr>
                <a:t>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 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usb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17345</TotalTime>
  <Words>154</Words>
  <Application>Microsoft Macintosh PowerPoint</Application>
  <PresentationFormat>ワイド画面</PresentationFormat>
  <Paragraphs>78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8</cp:revision>
  <dcterms:created xsi:type="dcterms:W3CDTF">2024-12-20T07:35:02Z</dcterms:created>
  <dcterms:modified xsi:type="dcterms:W3CDTF">2025-01-01T08:40:04Z</dcterms:modified>
</cp:coreProperties>
</file>